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C35B0-FF8F-4D86-8034-4BDF8A73303F}" v="26" dt="2025-06-11T18:16:44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5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ABELLA" userId="0c02debc7d6327a4" providerId="LiveId" clId="{23AC35B0-FF8F-4D86-8034-4BDF8A73303F}"/>
    <pc:docChg chg="custSel addSld delSld modSld">
      <pc:chgData name="Emilie ABELLA" userId="0c02debc7d6327a4" providerId="LiveId" clId="{23AC35B0-FF8F-4D86-8034-4BDF8A73303F}" dt="2025-06-11T18:18:03.492" v="141" actId="1076"/>
      <pc:docMkLst>
        <pc:docMk/>
      </pc:docMkLst>
      <pc:sldChg chg="addSp delSp modSp mod">
        <pc:chgData name="Emilie ABELLA" userId="0c02debc7d6327a4" providerId="LiveId" clId="{23AC35B0-FF8F-4D86-8034-4BDF8A73303F}" dt="2025-06-11T14:21:59.004" v="77" actId="403"/>
        <pc:sldMkLst>
          <pc:docMk/>
          <pc:sldMk cId="3524366372" sldId="256"/>
        </pc:sldMkLst>
        <pc:spChg chg="mod">
          <ac:chgData name="Emilie ABELLA" userId="0c02debc7d6327a4" providerId="LiveId" clId="{23AC35B0-FF8F-4D86-8034-4BDF8A73303F}" dt="2025-06-11T14:21:59.004" v="77" actId="403"/>
          <ac:spMkLst>
            <pc:docMk/>
            <pc:sldMk cId="3524366372" sldId="256"/>
            <ac:spMk id="4" creationId="{B5652846-231D-9F6A-6AFC-B61E7502D9F3}"/>
          </ac:spMkLst>
        </pc:spChg>
        <pc:picChg chg="del">
          <ac:chgData name="Emilie ABELLA" userId="0c02debc7d6327a4" providerId="LiveId" clId="{23AC35B0-FF8F-4D86-8034-4BDF8A73303F}" dt="2025-06-11T14:08:43.665" v="9" actId="478"/>
          <ac:picMkLst>
            <pc:docMk/>
            <pc:sldMk cId="3524366372" sldId="256"/>
            <ac:picMk id="2" creationId="{473BF26B-E352-FD5E-E1C0-A8ADA634B834}"/>
          </ac:picMkLst>
        </pc:picChg>
        <pc:picChg chg="del">
          <ac:chgData name="Emilie ABELLA" userId="0c02debc7d6327a4" providerId="LiveId" clId="{23AC35B0-FF8F-4D86-8034-4BDF8A73303F}" dt="2025-06-11T14:08:44.609" v="10" actId="478"/>
          <ac:picMkLst>
            <pc:docMk/>
            <pc:sldMk cId="3524366372" sldId="256"/>
            <ac:picMk id="3" creationId="{A4BC3968-100F-D5A7-6BE8-A673691B280E}"/>
          </ac:picMkLst>
        </pc:picChg>
        <pc:picChg chg="del">
          <ac:chgData name="Emilie ABELLA" userId="0c02debc7d6327a4" providerId="LiveId" clId="{23AC35B0-FF8F-4D86-8034-4BDF8A73303F}" dt="2025-06-11T14:08:45.171" v="11" actId="478"/>
          <ac:picMkLst>
            <pc:docMk/>
            <pc:sldMk cId="3524366372" sldId="256"/>
            <ac:picMk id="6" creationId="{1CDC5CEC-A308-2B8A-B1D8-8300784F6566}"/>
          </ac:picMkLst>
        </pc:picChg>
        <pc:picChg chg="add mod">
          <ac:chgData name="Emilie ABELLA" userId="0c02debc7d6327a4" providerId="LiveId" clId="{23AC35B0-FF8F-4D86-8034-4BDF8A73303F}" dt="2025-06-11T14:09:49.091" v="25" actId="14100"/>
          <ac:picMkLst>
            <pc:docMk/>
            <pc:sldMk cId="3524366372" sldId="256"/>
            <ac:picMk id="7" creationId="{F95B6D2A-E25F-09E9-E59E-907CA176887E}"/>
          </ac:picMkLst>
        </pc:picChg>
        <pc:picChg chg="add mod">
          <ac:chgData name="Emilie ABELLA" userId="0c02debc7d6327a4" providerId="LiveId" clId="{23AC35B0-FF8F-4D86-8034-4BDF8A73303F}" dt="2025-06-11T14:10:58.264" v="34" actId="1076"/>
          <ac:picMkLst>
            <pc:docMk/>
            <pc:sldMk cId="3524366372" sldId="256"/>
            <ac:picMk id="10" creationId="{C0BDAC84-BC94-CBF2-C6C0-954ED064A28E}"/>
          </ac:picMkLst>
        </pc:picChg>
        <pc:picChg chg="add mod">
          <ac:chgData name="Emilie ABELLA" userId="0c02debc7d6327a4" providerId="LiveId" clId="{23AC35B0-FF8F-4D86-8034-4BDF8A73303F}" dt="2025-06-11T14:10:54.543" v="33" actId="1076"/>
          <ac:picMkLst>
            <pc:docMk/>
            <pc:sldMk cId="3524366372" sldId="256"/>
            <ac:picMk id="11" creationId="{3F2ABF47-18C4-A9FF-B61C-3FBD487259F8}"/>
          </ac:picMkLst>
        </pc:picChg>
      </pc:sldChg>
      <pc:sldChg chg="addSp delSp modSp mod">
        <pc:chgData name="Emilie ABELLA" userId="0c02debc7d6327a4" providerId="LiveId" clId="{23AC35B0-FF8F-4D86-8034-4BDF8A73303F}" dt="2025-06-11T14:21:52.351" v="74" actId="113"/>
        <pc:sldMkLst>
          <pc:docMk/>
          <pc:sldMk cId="572189884" sldId="257"/>
        </pc:sldMkLst>
        <pc:spChg chg="mod">
          <ac:chgData name="Emilie ABELLA" userId="0c02debc7d6327a4" providerId="LiveId" clId="{23AC35B0-FF8F-4D86-8034-4BDF8A73303F}" dt="2025-06-11T14:21:52.351" v="74" actId="113"/>
          <ac:spMkLst>
            <pc:docMk/>
            <pc:sldMk cId="572189884" sldId="257"/>
            <ac:spMk id="4" creationId="{9832D3E9-E0CD-6411-10F2-8AB8029D43B8}"/>
          </ac:spMkLst>
        </pc:spChg>
        <pc:picChg chg="del">
          <ac:chgData name="Emilie ABELLA" userId="0c02debc7d6327a4" providerId="LiveId" clId="{23AC35B0-FF8F-4D86-8034-4BDF8A73303F}" dt="2025-06-11T14:08:58.942" v="15" actId="478"/>
          <ac:picMkLst>
            <pc:docMk/>
            <pc:sldMk cId="572189884" sldId="257"/>
            <ac:picMk id="2" creationId="{7B80C5BC-6741-C14C-F320-0C703BF3269D}"/>
          </ac:picMkLst>
        </pc:picChg>
        <pc:picChg chg="del">
          <ac:chgData name="Emilie ABELLA" userId="0c02debc7d6327a4" providerId="LiveId" clId="{23AC35B0-FF8F-4D86-8034-4BDF8A73303F}" dt="2025-06-11T14:08:58.355" v="14" actId="478"/>
          <ac:picMkLst>
            <pc:docMk/>
            <pc:sldMk cId="572189884" sldId="257"/>
            <ac:picMk id="3" creationId="{AC5BCB04-4CF1-9322-8D17-65D552A58EA4}"/>
          </ac:picMkLst>
        </pc:picChg>
        <pc:picChg chg="del">
          <ac:chgData name="Emilie ABELLA" userId="0c02debc7d6327a4" providerId="LiveId" clId="{23AC35B0-FF8F-4D86-8034-4BDF8A73303F}" dt="2025-06-11T14:08:57.748" v="13" actId="478"/>
          <ac:picMkLst>
            <pc:docMk/>
            <pc:sldMk cId="572189884" sldId="257"/>
            <ac:picMk id="6" creationId="{0F9786E0-8952-9049-C1D4-C5FBEDEFE4BC}"/>
          </ac:picMkLst>
        </pc:picChg>
        <pc:picChg chg="add mod">
          <ac:chgData name="Emilie ABELLA" userId="0c02debc7d6327a4" providerId="LiveId" clId="{23AC35B0-FF8F-4D86-8034-4BDF8A73303F}" dt="2025-06-11T14:11:14.591" v="37" actId="14100"/>
          <ac:picMkLst>
            <pc:docMk/>
            <pc:sldMk cId="572189884" sldId="257"/>
            <ac:picMk id="7" creationId="{FEC49947-B4A7-C53D-D0EF-4A7562C4F245}"/>
          </ac:picMkLst>
        </pc:picChg>
        <pc:picChg chg="add mod">
          <ac:chgData name="Emilie ABELLA" userId="0c02debc7d6327a4" providerId="LiveId" clId="{23AC35B0-FF8F-4D86-8034-4BDF8A73303F}" dt="2025-06-11T14:11:30.034" v="40" actId="14100"/>
          <ac:picMkLst>
            <pc:docMk/>
            <pc:sldMk cId="572189884" sldId="257"/>
            <ac:picMk id="10" creationId="{D9A2C185-351E-379D-433E-B20E6CBA93E6}"/>
          </ac:picMkLst>
        </pc:picChg>
        <pc:picChg chg="add mod">
          <ac:chgData name="Emilie ABELLA" userId="0c02debc7d6327a4" providerId="LiveId" clId="{23AC35B0-FF8F-4D86-8034-4BDF8A73303F}" dt="2025-06-11T14:11:44.659" v="43" actId="14100"/>
          <ac:picMkLst>
            <pc:docMk/>
            <pc:sldMk cId="572189884" sldId="257"/>
            <ac:picMk id="11" creationId="{0DD94D17-A2B2-B849-F375-346D7EE69BAF}"/>
          </ac:picMkLst>
        </pc:picChg>
        <pc:picChg chg="add del mod">
          <ac:chgData name="Emilie ABELLA" userId="0c02debc7d6327a4" providerId="LiveId" clId="{23AC35B0-FF8F-4D86-8034-4BDF8A73303F}" dt="2025-06-11T14:13:48.178" v="47" actId="478"/>
          <ac:picMkLst>
            <pc:docMk/>
            <pc:sldMk cId="572189884" sldId="257"/>
            <ac:picMk id="12" creationId="{F1602F29-EAB7-5C2D-04BD-30CE0C13C2C5}"/>
          </ac:picMkLst>
        </pc:picChg>
        <pc:picChg chg="add mod">
          <ac:chgData name="Emilie ABELLA" userId="0c02debc7d6327a4" providerId="LiveId" clId="{23AC35B0-FF8F-4D86-8034-4BDF8A73303F}" dt="2025-06-11T14:14:06.604" v="50" actId="14100"/>
          <ac:picMkLst>
            <pc:docMk/>
            <pc:sldMk cId="572189884" sldId="257"/>
            <ac:picMk id="13" creationId="{E2D8E43F-0B4B-74F7-B1D2-EC09738169EE}"/>
          </ac:picMkLst>
        </pc:picChg>
      </pc:sldChg>
      <pc:sldChg chg="addSp delSp modSp mod">
        <pc:chgData name="Emilie ABELLA" userId="0c02debc7d6327a4" providerId="LiveId" clId="{23AC35B0-FF8F-4D86-8034-4BDF8A73303F}" dt="2025-06-11T14:21:44.878" v="71" actId="113"/>
        <pc:sldMkLst>
          <pc:docMk/>
          <pc:sldMk cId="715670559" sldId="258"/>
        </pc:sldMkLst>
        <pc:spChg chg="mod">
          <ac:chgData name="Emilie ABELLA" userId="0c02debc7d6327a4" providerId="LiveId" clId="{23AC35B0-FF8F-4D86-8034-4BDF8A73303F}" dt="2025-06-11T14:21:44.878" v="71" actId="113"/>
          <ac:spMkLst>
            <pc:docMk/>
            <pc:sldMk cId="715670559" sldId="258"/>
            <ac:spMk id="4" creationId="{92F499BF-D708-A90D-E30D-622DC6039B77}"/>
          </ac:spMkLst>
        </pc:spChg>
        <pc:picChg chg="del">
          <ac:chgData name="Emilie ABELLA" userId="0c02debc7d6327a4" providerId="LiveId" clId="{23AC35B0-FF8F-4D86-8034-4BDF8A73303F}" dt="2025-06-11T14:09:11.091" v="19" actId="478"/>
          <ac:picMkLst>
            <pc:docMk/>
            <pc:sldMk cId="715670559" sldId="258"/>
            <ac:picMk id="2" creationId="{6975D4E9-6752-A5B5-B0AF-4B5B8786B325}"/>
          </ac:picMkLst>
        </pc:picChg>
        <pc:picChg chg="add mod">
          <ac:chgData name="Emilie ABELLA" userId="0c02debc7d6327a4" providerId="LiveId" clId="{23AC35B0-FF8F-4D86-8034-4BDF8A73303F}" dt="2025-06-11T14:16:06.820" v="54" actId="1076"/>
          <ac:picMkLst>
            <pc:docMk/>
            <pc:sldMk cId="715670559" sldId="258"/>
            <ac:picMk id="3" creationId="{780D1C15-0337-4317-F03C-F6CDBBF5F22F}"/>
          </ac:picMkLst>
        </pc:picChg>
        <pc:picChg chg="del">
          <ac:chgData name="Emilie ABELLA" userId="0c02debc7d6327a4" providerId="LiveId" clId="{23AC35B0-FF8F-4D86-8034-4BDF8A73303F}" dt="2025-06-11T14:09:11.811" v="20" actId="478"/>
          <ac:picMkLst>
            <pc:docMk/>
            <pc:sldMk cId="715670559" sldId="258"/>
            <ac:picMk id="9" creationId="{C4726D29-72A8-B385-1A76-76CAFE403CBA}"/>
          </ac:picMkLst>
        </pc:picChg>
        <pc:picChg chg="add mod">
          <ac:chgData name="Emilie ABELLA" userId="0c02debc7d6327a4" providerId="LiveId" clId="{23AC35B0-FF8F-4D86-8034-4BDF8A73303F}" dt="2025-06-11T14:18:30.532" v="58" actId="1076"/>
          <ac:picMkLst>
            <pc:docMk/>
            <pc:sldMk cId="715670559" sldId="258"/>
            <ac:picMk id="1026" creationId="{FD549B97-7180-3541-AAD7-8E369CBA5A67}"/>
          </ac:picMkLst>
        </pc:picChg>
        <pc:picChg chg="add mod">
          <ac:chgData name="Emilie ABELLA" userId="0c02debc7d6327a4" providerId="LiveId" clId="{23AC35B0-FF8F-4D86-8034-4BDF8A73303F}" dt="2025-06-11T14:19:37.956" v="62" actId="1076"/>
          <ac:picMkLst>
            <pc:docMk/>
            <pc:sldMk cId="715670559" sldId="258"/>
            <ac:picMk id="1028" creationId="{3CDC7934-93F6-EF53-2869-F9417C5CD061}"/>
          </ac:picMkLst>
        </pc:picChg>
        <pc:picChg chg="add mod">
          <ac:chgData name="Emilie ABELLA" userId="0c02debc7d6327a4" providerId="LiveId" clId="{23AC35B0-FF8F-4D86-8034-4BDF8A73303F}" dt="2025-06-11T14:20:39.929" v="68" actId="14100"/>
          <ac:picMkLst>
            <pc:docMk/>
            <pc:sldMk cId="715670559" sldId="258"/>
            <ac:picMk id="1030" creationId="{0CF372CF-31EC-090A-3B3D-872C39815475}"/>
          </ac:picMkLst>
        </pc:picChg>
      </pc:sldChg>
      <pc:sldChg chg="delSp del mod">
        <pc:chgData name="Emilie ABELLA" userId="0c02debc7d6327a4" providerId="LiveId" clId="{23AC35B0-FF8F-4D86-8034-4BDF8A73303F}" dt="2025-06-11T14:09:08.787" v="18" actId="2696"/>
        <pc:sldMkLst>
          <pc:docMk/>
          <pc:sldMk cId="1366345404" sldId="259"/>
        </pc:sldMkLst>
        <pc:picChg chg="del">
          <ac:chgData name="Emilie ABELLA" userId="0c02debc7d6327a4" providerId="LiveId" clId="{23AC35B0-FF8F-4D86-8034-4BDF8A73303F}" dt="2025-06-11T14:09:01.414" v="17" actId="478"/>
          <ac:picMkLst>
            <pc:docMk/>
            <pc:sldMk cId="1366345404" sldId="259"/>
            <ac:picMk id="7" creationId="{CAB1CA1F-5990-4283-9694-AD134A505FEF}"/>
          </ac:picMkLst>
        </pc:picChg>
        <pc:picChg chg="del">
          <ac:chgData name="Emilie ABELLA" userId="0c02debc7d6327a4" providerId="LiveId" clId="{23AC35B0-FF8F-4D86-8034-4BDF8A73303F}" dt="2025-06-11T14:09:00.875" v="16" actId="478"/>
          <ac:picMkLst>
            <pc:docMk/>
            <pc:sldMk cId="1366345404" sldId="259"/>
            <ac:picMk id="10" creationId="{BAB7A8F2-9D58-3994-D831-3BE941C5747D}"/>
          </ac:picMkLst>
        </pc:picChg>
      </pc:sldChg>
      <pc:sldChg chg="addSp delSp modSp add mod">
        <pc:chgData name="Emilie ABELLA" userId="0c02debc7d6327a4" providerId="LiveId" clId="{23AC35B0-FF8F-4D86-8034-4BDF8A73303F}" dt="2025-06-11T18:18:03.492" v="141" actId="1076"/>
        <pc:sldMkLst>
          <pc:docMk/>
          <pc:sldMk cId="3484444439" sldId="259"/>
        </pc:sldMkLst>
        <pc:spChg chg="add mod">
          <ac:chgData name="Emilie ABELLA" userId="0c02debc7d6327a4" providerId="LiveId" clId="{23AC35B0-FF8F-4D86-8034-4BDF8A73303F}" dt="2025-06-11T18:17:41.460" v="136" actId="6549"/>
          <ac:spMkLst>
            <pc:docMk/>
            <pc:sldMk cId="3484444439" sldId="259"/>
            <ac:spMk id="3" creationId="{A014E0F6-7E1D-E514-1CCB-3B26CACC496C}"/>
          </ac:spMkLst>
        </pc:spChg>
        <pc:spChg chg="mod">
          <ac:chgData name="Emilie ABELLA" userId="0c02debc7d6327a4" providerId="LiveId" clId="{23AC35B0-FF8F-4D86-8034-4BDF8A73303F}" dt="2025-06-11T18:17:57.540" v="140" actId="20577"/>
          <ac:spMkLst>
            <pc:docMk/>
            <pc:sldMk cId="3484444439" sldId="259"/>
            <ac:spMk id="9" creationId="{75845F2A-BC0C-2B62-3E4B-6AA09E7FB2F7}"/>
          </ac:spMkLst>
        </pc:spChg>
        <pc:picChg chg="add mod">
          <ac:chgData name="Emilie ABELLA" userId="0c02debc7d6327a4" providerId="LiveId" clId="{23AC35B0-FF8F-4D86-8034-4BDF8A73303F}" dt="2025-06-11T18:18:03.492" v="141" actId="1076"/>
          <ac:picMkLst>
            <pc:docMk/>
            <pc:sldMk cId="3484444439" sldId="259"/>
            <ac:picMk id="2" creationId="{2C4455BA-DF28-E5FF-CB39-530A6CFC5EED}"/>
          </ac:picMkLst>
        </pc:picChg>
        <pc:picChg chg="del">
          <ac:chgData name="Emilie ABELLA" userId="0c02debc7d6327a4" providerId="LiveId" clId="{23AC35B0-FF8F-4D86-8034-4BDF8A73303F}" dt="2025-06-11T14:31:03.566" v="79" actId="478"/>
          <ac:picMkLst>
            <pc:docMk/>
            <pc:sldMk cId="3484444439" sldId="259"/>
            <ac:picMk id="7" creationId="{39D28B7C-0D49-5841-6077-F09CF004710F}"/>
          </ac:picMkLst>
        </pc:picChg>
        <pc:picChg chg="del">
          <ac:chgData name="Emilie ABELLA" userId="0c02debc7d6327a4" providerId="LiveId" clId="{23AC35B0-FF8F-4D86-8034-4BDF8A73303F}" dt="2025-06-11T14:31:04.259" v="80" actId="478"/>
          <ac:picMkLst>
            <pc:docMk/>
            <pc:sldMk cId="3484444439" sldId="259"/>
            <ac:picMk id="10" creationId="{6480C8B8-1AEE-C9C2-A996-6C6273BEC592}"/>
          </ac:picMkLst>
        </pc:picChg>
        <pc:picChg chg="del">
          <ac:chgData name="Emilie ABELLA" userId="0c02debc7d6327a4" providerId="LiveId" clId="{23AC35B0-FF8F-4D86-8034-4BDF8A73303F}" dt="2025-06-11T14:31:05.478" v="81" actId="478"/>
          <ac:picMkLst>
            <pc:docMk/>
            <pc:sldMk cId="3484444439" sldId="259"/>
            <ac:picMk id="11" creationId="{218C2B1D-B86B-B0F0-F6E2-2B6A95F34294}"/>
          </ac:picMkLst>
        </pc:picChg>
      </pc:sldChg>
      <pc:sldChg chg="del">
        <pc:chgData name="Emilie ABELLA" userId="0c02debc7d6327a4" providerId="LiveId" clId="{23AC35B0-FF8F-4D86-8034-4BDF8A73303F}" dt="2025-06-11T14:09:27.941" v="22" actId="2696"/>
        <pc:sldMkLst>
          <pc:docMk/>
          <pc:sldMk cId="89342634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E7471-328D-F114-45BB-4567048D3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33D45B-0966-055D-60DA-43836AA78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C3AAFF-EFB3-8CA2-4504-E8C977E7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AF948-35CA-6C65-1F9E-6EE88E3B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88F934-B5E7-D41F-4AD7-085569A9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7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2C86B-23CD-68F9-218E-44E9DE57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CE27F9-9793-219C-B9C7-046695F6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7F0552-8A6A-EF3C-7536-A78D15F1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AD189-37D6-E367-F9D4-CF59EBC6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D97E3-CA8E-21E4-A51A-76909E31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23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D25429-BFC9-7507-C4FA-1D6CC10DD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658B51-53FC-D0E0-4428-B64748BC3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8ECC3-EE48-E75D-EA4F-654613D2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06559-C0EF-1EF4-C020-D27C0353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AD4F2-FD1F-646F-2989-459621B9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8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F277F-8B10-AEF0-8B8A-C2A51D5C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4E614A-258F-9CEF-D046-9DEB6A502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8C97E-30B7-640D-99DB-CA74E1A3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A4DC5-D9F8-AEEC-8D37-81CE8C3B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0B829-AB40-948A-41D4-4515B049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4735C-323A-D71B-BCFF-2816CED4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A89BD6-C1C8-7820-FA03-A95117AE4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D2ABD-6F21-434A-0438-B483FB73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8DAF7-E16F-DAD6-85BA-553A7640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1E208E-1C24-7CBF-FC98-0D0D4808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90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5E0BF-8415-EB32-5A41-EBD7DE49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C5B25-63F8-3B57-ADC2-85CF3FD1E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5C5884-8093-FCDE-3159-B47AEC69F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9A30C5-FA5F-30C4-03FD-CA02A326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3BE9AF-08BE-BA15-9D05-F0EED52C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A3DEEE-AEE8-7021-A48E-769AAB57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73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15FA3-AF0A-041A-7F96-B14A2E62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A6F987-4FB1-F901-C8CE-199DCF0A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CB61E7-5410-74FF-6F2B-B416AB440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8A13F-8BC7-ADC1-710D-E7D07EFD3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D22D81-9301-34E2-1804-0365045CB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7DA987-4AA1-3610-E55D-90E71911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5569EF-9661-E8AC-BD37-D5E4DA19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E6C035-3334-0948-DEB6-0AE0582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0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A9F1-B13B-0F30-ACDE-3C0C2C3A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DC5A80-4FA4-95E6-1276-B0F0A013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DC2B2A-FE7E-9F09-73FB-82660F1A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538FA5-F265-154D-F62D-1919C209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0680D0-DC7C-E163-5B3E-E7644B71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11D0E4-D8AF-BF75-D82B-6B78D1AF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897E21-E767-DF90-4CB2-81031542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28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81993-E8E9-7DBB-90F7-E442CE21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5CFEB-A379-69ED-B3E4-3A92CC16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E5E641-A894-2969-CCBE-6F6B502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14E6EA-8392-4BAA-9D87-946657B2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B535BE-36F7-FA8E-5334-7BF8B8E0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77F283-8997-B720-3532-4498AD88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51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A9996-36E2-06CC-AE2D-36EA477A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0F7F5D-0857-8CC6-7598-852FBD8AD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8EACA0-BDD5-048D-D256-E513FB4E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E8F512-DCDA-DF89-CA45-872F8885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056FD7-D266-534C-3F02-B9E0A29A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B77453-E897-5C05-EA33-6538AF7E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0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8BDBF9-2981-5A31-FCBA-97651BEF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D348AB-322D-D0D8-D5F5-5AF66780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59458F-E7FE-4770-4497-72F5AD55F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1DCA5-8DC0-4135-B9F6-B6AD5D6E02C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1C671-1D48-ACB4-F718-ADD5BEFBE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DCAB7C-6BF2-3748-6200-F41F20D36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F6BDE-E706-4CF1-BEA1-70FE6183D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5652846-231D-9F6A-6AFC-B61E7502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898" y="246491"/>
            <a:ext cx="6690102" cy="14417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Wanda Landowska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Période estivale 2025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1EEF68F-984E-C5D8-2788-7136D64C3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" y="52473"/>
            <a:ext cx="5075783" cy="1635751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E3DF4C-F2E8-7FC7-BB39-24FC9BFC845E}"/>
              </a:ext>
            </a:extLst>
          </p:cNvPr>
          <p:cNvSpPr txBox="1"/>
          <p:nvPr/>
        </p:nvSpPr>
        <p:spPr>
          <a:xfrm>
            <a:off x="115492" y="2100094"/>
            <a:ext cx="11523735" cy="66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librairie du centre-ville : A page 2001 vous propose …</a:t>
            </a:r>
            <a:endParaRPr lang="fr-F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16089ED-9066-9629-04FD-AED978CE5C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Victoria Rêve (Poche) - Edition - Timothée De Fombelle">
            <a:extLst>
              <a:ext uri="{FF2B5EF4-FFF2-40B4-BE49-F238E27FC236}">
                <a16:creationId xmlns:a16="http://schemas.microsoft.com/office/drawing/2014/main" id="{F95B6D2A-E25F-09E9-E59E-907CA176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2" y="2947987"/>
            <a:ext cx="2440935" cy="3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Page 1 sur 3 de l'aperçu du livre. Cliquez pour afficher l'aperçu.">
            <a:extLst>
              <a:ext uri="{FF2B5EF4-FFF2-40B4-BE49-F238E27FC236}">
                <a16:creationId xmlns:a16="http://schemas.microsoft.com/office/drawing/2014/main" id="{C0BDAC84-BC94-CBF2-C6C0-954ED064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38" y="2943920"/>
            <a:ext cx="2440934" cy="350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ncore heureux qu'il ait fait beau - 1">
            <a:extLst>
              <a:ext uri="{FF2B5EF4-FFF2-40B4-BE49-F238E27FC236}">
                <a16:creationId xmlns:a16="http://schemas.microsoft.com/office/drawing/2014/main" id="{3F2ABF47-18C4-A9FF-B61C-3FBD487259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22" y="2947986"/>
            <a:ext cx="2003332" cy="350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6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B7E99-C7E5-0B4E-800E-1926333EF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D1CE02-64F9-5AC5-342E-0594A93A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898" y="246491"/>
            <a:ext cx="6690102" cy="14417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Wanda Landowska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Période estivale 2025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7EFA53C-0C18-B9DC-F238-8273B882A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" y="52473"/>
            <a:ext cx="5075783" cy="1635751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5845F2A-BC0C-2B62-3E4B-6AA09E7FB2F7}"/>
              </a:ext>
            </a:extLst>
          </p:cNvPr>
          <p:cNvSpPr txBox="1"/>
          <p:nvPr/>
        </p:nvSpPr>
        <p:spPr>
          <a:xfrm>
            <a:off x="115492" y="2100094"/>
            <a:ext cx="11523735" cy="66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la librairie du centre-ville : A page 2001 …</a:t>
            </a:r>
            <a:endParaRPr lang="fr-F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1D96FFA9-6DE0-83E5-5002-969BE2977B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14E0F6-7E1D-E514-1CCB-3B26CACC496C}"/>
              </a:ext>
            </a:extLst>
          </p:cNvPr>
          <p:cNvSpPr txBox="1"/>
          <p:nvPr/>
        </p:nvSpPr>
        <p:spPr>
          <a:xfrm>
            <a:off x="1312134" y="3334718"/>
            <a:ext cx="6129616" cy="2794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RENCONTRE </a:t>
            </a:r>
            <a:r>
              <a:rPr lang="fr-FR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avec l</a:t>
            </a:r>
            <a:r>
              <a:rPr lang="fr-FR" sz="32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’autrice, </a:t>
            </a:r>
            <a:r>
              <a:rPr lang="fr-F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Estelle-Sarah BULLE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 la rentrée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samedi 27 septembre</a:t>
            </a:r>
            <a:r>
              <a:rPr lang="fr-FR" sz="32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(17h)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Les fantômes d'Issa par Bulle">
            <a:extLst>
              <a:ext uri="{FF2B5EF4-FFF2-40B4-BE49-F238E27FC236}">
                <a16:creationId xmlns:a16="http://schemas.microsoft.com/office/drawing/2014/main" id="{2C4455BA-DF28-E5FF-CB39-530A6CFC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78" y="1867664"/>
            <a:ext cx="3064790" cy="452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4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84FE1-D742-BE8E-84B2-A0241945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832D3E9-E0CD-6411-10F2-8AB8029D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058" y="235892"/>
            <a:ext cx="6690102" cy="149319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Wanda Landowska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Période estivale 2025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013A4C4-4392-1E12-5C48-E1BF6B444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" y="52473"/>
            <a:ext cx="5075783" cy="1635751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B8E53EB-3EE8-EC00-4366-20DEB170F50F}"/>
              </a:ext>
            </a:extLst>
          </p:cNvPr>
          <p:cNvSpPr txBox="1"/>
          <p:nvPr/>
        </p:nvSpPr>
        <p:spPr>
          <a:xfrm>
            <a:off x="80621" y="2127216"/>
            <a:ext cx="1200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médiathèque</a:t>
            </a:r>
            <a:r>
              <a:rPr lang="fr-FR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Georges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Pompidou et le club 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Takatoulire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ont aimé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FC148C57-2C59-E13F-68F4-39DA2FF7EE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C49947-B4A7-C53D-D0EF-4A7562C4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" y="2832566"/>
            <a:ext cx="2534940" cy="368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A2C185-351E-379D-433E-B20E6CBA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97" y="2832566"/>
            <a:ext cx="2502573" cy="366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D94D17-A2B2-B849-F375-346D7EE69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89" y="2832566"/>
            <a:ext cx="2513797" cy="368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D8E43F-0B4B-74F7-B1D2-EC0973816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05" y="2832565"/>
            <a:ext cx="2692922" cy="3669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18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85F6-FEF6-8C5D-A98F-C406988D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2F499BF-D708-A90D-E30D-622DC603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898" y="246491"/>
            <a:ext cx="6690102" cy="155989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Wanda Landowska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Période estivale 2025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A0B209F-2EF5-1C51-F6BA-B0E58729A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" y="52473"/>
            <a:ext cx="5075783" cy="1635751"/>
          </a:xfr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46FEE8C7-EFD2-D87B-3DCD-30FAFC9F2A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FDB74D-2600-E092-5794-2142484D779C}"/>
              </a:ext>
            </a:extLst>
          </p:cNvPr>
          <p:cNvSpPr txBox="1"/>
          <p:nvPr/>
        </p:nvSpPr>
        <p:spPr>
          <a:xfrm>
            <a:off x="193600" y="1864481"/>
            <a:ext cx="8621972" cy="66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profs vous conseillent … </a:t>
            </a:r>
            <a:endParaRPr lang="fr-F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Comment écrire comme un cochon">
            <a:extLst>
              <a:ext uri="{FF2B5EF4-FFF2-40B4-BE49-F238E27FC236}">
                <a16:creationId xmlns:a16="http://schemas.microsoft.com/office/drawing/2014/main" id="{780D1C15-0337-4317-F03C-F6CDBBF5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4" y="2825549"/>
            <a:ext cx="2199995" cy="332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mazon.fr - LA BELLE ADELE - Desplechin, Marie - Livres">
            <a:extLst>
              <a:ext uri="{FF2B5EF4-FFF2-40B4-BE49-F238E27FC236}">
                <a16:creationId xmlns:a16="http://schemas.microsoft.com/office/drawing/2014/main" id="{FD549B97-7180-3541-AAD7-8E369CB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43" y="2825549"/>
            <a:ext cx="2314166" cy="33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icatrice">
            <a:extLst>
              <a:ext uri="{FF2B5EF4-FFF2-40B4-BE49-F238E27FC236}">
                <a16:creationId xmlns:a16="http://schemas.microsoft.com/office/drawing/2014/main" id="{3CDC7934-93F6-EF53-2869-F9417C5C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3" y="2825549"/>
            <a:ext cx="2057234" cy="33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fr - Effroyables jardins - Quint, Michel - Livres">
            <a:extLst>
              <a:ext uri="{FF2B5EF4-FFF2-40B4-BE49-F238E27FC236}">
                <a16:creationId xmlns:a16="http://schemas.microsoft.com/office/drawing/2014/main" id="{0CF372CF-31EC-090A-3B3D-872C3981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33" y="2855199"/>
            <a:ext cx="2132663" cy="33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70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77</Words>
  <Application>Microsoft Office PowerPoint</Application>
  <PresentationFormat>Grand écran</PresentationFormat>
  <Paragraphs>11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Thème Office</vt:lpstr>
      <vt:lpstr>Wanda Landowska Période estivale 2025</vt:lpstr>
      <vt:lpstr>Wanda Landowska Période estivale 2025</vt:lpstr>
      <vt:lpstr>Wanda Landowska Période estivale 2025</vt:lpstr>
      <vt:lpstr>Wanda Landowska Période estivale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ABELLA</dc:creator>
  <cp:lastModifiedBy>Emilie ABELLA</cp:lastModifiedBy>
  <cp:revision>8</cp:revision>
  <dcterms:created xsi:type="dcterms:W3CDTF">2024-02-21T08:43:11Z</dcterms:created>
  <dcterms:modified xsi:type="dcterms:W3CDTF">2025-06-11T18:18:05Z</dcterms:modified>
</cp:coreProperties>
</file>